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2" autoAdjust="0"/>
  </p:normalViewPr>
  <p:slideViewPr>
    <p:cSldViewPr>
      <p:cViewPr>
        <p:scale>
          <a:sx n="100" d="100"/>
          <a:sy n="100" d="100"/>
        </p:scale>
        <p:origin x="-510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934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B73FF-DAB2-46E3-AC3B-7CB952ADB4CB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1FA3A-FF86-43DC-9559-CBA0E7888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914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60853D-42D4-417C-B6C0-6E4668229E6B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DD88C-3991-43D1-A684-AF1D3D56B2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545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1/22/2020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1/22/2020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1"/>
            <a:ext cx="8610600" cy="838199"/>
          </a:xfrm>
        </p:spPr>
        <p:txBody>
          <a:bodyPr/>
          <a:lstStyle/>
          <a:p>
            <a:pPr algn="ctr"/>
            <a:r>
              <a:rPr lang="ar-IQ" dirty="0">
                <a:solidFill>
                  <a:srgbClr val="00B050"/>
                </a:solidFill>
              </a:rPr>
              <a:t>بسم الله الرحمن الرحيم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95400"/>
            <a:ext cx="8686800" cy="4876800"/>
          </a:xfrm>
        </p:spPr>
        <p:txBody>
          <a:bodyPr/>
          <a:lstStyle/>
          <a:p>
            <a:r>
              <a:rPr lang="ar-IQ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رقم المقرر: ك455</a:t>
            </a:r>
            <a:r>
              <a:rPr lang="ar-IQ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ar-IQ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أسم المقرر: تصنيع بوليمرات</a:t>
            </a:r>
          </a:p>
          <a:p>
            <a:pPr algn="r"/>
            <a:r>
              <a:rPr lang="ar-IQ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الكتاب المنهجي:</a:t>
            </a:r>
            <a:endParaRPr lang="ar-IQ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ar-IQ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ar-IQ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r-IQ" sz="24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الأستاذ الدكتور هادي سلمان اللامي</a:t>
            </a:r>
          </a:p>
          <a:p>
            <a:pPr algn="ctr"/>
            <a:endParaRPr lang="ar-IQ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3810000" cy="5237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895600"/>
            <a:ext cx="1706562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984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1808</TotalTime>
  <Words>22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بسم الله الرحمن الرحيم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</dc:title>
  <dc:creator>Hadi</dc:creator>
  <cp:lastModifiedBy>Hadi</cp:lastModifiedBy>
  <cp:revision>128</cp:revision>
  <cp:lastPrinted>2018-09-28T20:36:13Z</cp:lastPrinted>
  <dcterms:created xsi:type="dcterms:W3CDTF">2006-08-16T00:00:00Z</dcterms:created>
  <dcterms:modified xsi:type="dcterms:W3CDTF">2020-01-22T06:14:28Z</dcterms:modified>
</cp:coreProperties>
</file>